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715000" type="screen16x10"/>
  <p:notesSz cx="6794500" cy="99314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EB4D-D02A-4C78-B312-360C143B502F}" type="datetimeFigureOut">
              <a:rPr lang="en-AU" smtClean="0"/>
              <a:t>31/10/2018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05AD-750D-4272-B955-B62E732299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19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EB4D-D02A-4C78-B312-360C143B502F}" type="datetimeFigureOut">
              <a:rPr lang="en-AU" smtClean="0"/>
              <a:t>31/10/2018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05AD-750D-4272-B955-B62E732299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374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Embracing change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2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Highlights from the feedback…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smtClean="0"/>
              <a:t>For more information contact </a:t>
            </a:r>
            <a:br>
              <a:rPr lang="en-US" sz="3200" smtClean="0"/>
            </a:br>
            <a:r>
              <a:rPr lang="en-US" sz="2800" smtClean="0"/>
              <a:t>Mary</a:t>
            </a:r>
            <a:r>
              <a:rPr lang="en-US" sz="3200" smtClean="0"/>
              <a:t> Tiller 02 4016 0512 or </a:t>
            </a:r>
            <a:br>
              <a:rPr lang="en-US" sz="3200" smtClean="0"/>
            </a:br>
            <a:r>
              <a:rPr lang="en-US" sz="3200" smtClean="0"/>
              <a:t>Email: training@interrelate.org.au</a:t>
            </a:r>
            <a:endParaRPr lang="en-AU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5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the program…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1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Purpose…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1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Outcomes of program…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program is Child Focused…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Emotional regulation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smtClean="0"/>
              <a:t>Hand model of the brain</a:t>
            </a:r>
            <a:endParaRPr lang="en-AU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1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167" smtClean="0"/>
              <a:t>Parenting through separation</a:t>
            </a:r>
            <a:endParaRPr lang="en-AU" sz="3167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39</Words>
  <Application>Microsoft Office PowerPoint</Application>
  <PresentationFormat>On-screen Show (16:10)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Background</vt:lpstr>
      <vt:lpstr>About the program…</vt:lpstr>
      <vt:lpstr>Overall Purpose…</vt:lpstr>
      <vt:lpstr>Outcomes of program…</vt:lpstr>
      <vt:lpstr>The program is Child Focused…</vt:lpstr>
      <vt:lpstr>Emotional regulation</vt:lpstr>
      <vt:lpstr>Hand model of the brain</vt:lpstr>
      <vt:lpstr>Parenting through separation</vt:lpstr>
      <vt:lpstr>Embracing change</vt:lpstr>
      <vt:lpstr>Highlights from the feedback…</vt:lpstr>
      <vt:lpstr>For more information contact  Mary Tiller 02 4016 0512 or  Email: training@interrelate.org.au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Tiller</dc:creator>
  <cp:lastModifiedBy>Mary Tiller</cp:lastModifiedBy>
  <cp:revision>2</cp:revision>
  <dcterms:created xsi:type="dcterms:W3CDTF">2018-10-30T23:47:31Z</dcterms:created>
  <dcterms:modified xsi:type="dcterms:W3CDTF">2018-10-30T23:56:45Z</dcterms:modified>
</cp:coreProperties>
</file>