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8C73-35C2-4518-A366-480D10CBEF48}" type="datetimeFigureOut">
              <a:rPr lang="en-AU" smtClean="0"/>
              <a:t>31/10/2018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8C28-DA00-4265-A09F-CB3C75DB2A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881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88C73-35C2-4518-A366-480D10CBEF48}" type="datetimeFigureOut">
              <a:rPr lang="en-AU" smtClean="0"/>
              <a:t>31/10/2018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68C28-DA00-4265-A09F-CB3C75DB2A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883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/>
              <a:t>Aboriginal Building Connections</a:t>
            </a:r>
            <a:endParaRPr lang="en-US" sz="6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37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Walking in two worlds</a:t>
            </a:r>
            <a:endParaRPr lang="en-US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13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smtClean="0"/>
              <a:t>What can I do to take better care of myself so I can be the parent I want to be?</a:t>
            </a:r>
            <a:endParaRPr lang="en-US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23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/>
              <a:t>What kids need</a:t>
            </a:r>
            <a:endParaRPr lang="en-US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31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Unhealthy Parenting Wheel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0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Healthy Parenting Wheel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64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What I can do?</a:t>
            </a:r>
            <a:endParaRPr lang="en-US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76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How to get involved?</a:t>
            </a:r>
            <a:endParaRPr lang="en-AU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32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Want to become a facilitator?</a:t>
            </a:r>
            <a:endParaRPr lang="en-AU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25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For more information contact:</a:t>
            </a:r>
            <a:br>
              <a:rPr lang="en-US" sz="3600" smtClean="0"/>
            </a:br>
            <a:r>
              <a:rPr lang="en-US" sz="3600" b="0" smtClean="0"/>
              <a:t/>
            </a:r>
            <a:br>
              <a:rPr lang="en-US" sz="3600" b="0" smtClean="0"/>
            </a:br>
            <a:r>
              <a:rPr lang="en-US" sz="3200" b="0" smtClean="0"/>
              <a:t>Stuart McMinn</a:t>
            </a:r>
            <a:br>
              <a:rPr lang="en-US" sz="3200" b="0" smtClean="0"/>
            </a:br>
            <a:r>
              <a:rPr lang="en-US" sz="3200" b="0" smtClean="0"/>
              <a:t>Phone: 0458 004 662</a:t>
            </a:r>
            <a:br>
              <a:rPr lang="en-US" sz="3200" b="0" smtClean="0"/>
            </a:br>
            <a:r>
              <a:rPr lang="en-US" sz="3200" b="0" smtClean="0"/>
              <a:t/>
            </a:r>
            <a:br>
              <a:rPr lang="en-US" sz="3200" b="0" smtClean="0"/>
            </a:br>
            <a:r>
              <a:rPr lang="en-US" sz="3200" b="0" smtClean="0"/>
              <a:t>Email: stuartm@interrelate.org.au</a:t>
            </a:r>
            <a:endParaRPr lang="en-US" sz="3200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Aboriginal Building Connections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63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ABC has been designed to…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36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ABC aims to assist parents to…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64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Development of ABC:</a:t>
            </a:r>
            <a:br>
              <a:rPr lang="en-US" smtClean="0"/>
            </a:br>
            <a:r>
              <a:rPr lang="en-US" smtClean="0"/>
              <a:t>Community Consultations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97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99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 of ABC Slides and Activities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06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Today is about …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62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62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Widescreen</PresentationFormat>
  <Paragraphs>16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Aboriginal Building Connections</vt:lpstr>
      <vt:lpstr>Aboriginal Building Connections</vt:lpstr>
      <vt:lpstr>ABC has been designed to…</vt:lpstr>
      <vt:lpstr>ABC aims to assist parents to…</vt:lpstr>
      <vt:lpstr>Development of ABC: Community Consultations</vt:lpstr>
      <vt:lpstr>PowerPoint Presentation</vt:lpstr>
      <vt:lpstr>Examples of ABC Slides and Activities</vt:lpstr>
      <vt:lpstr>Today is about …</vt:lpstr>
      <vt:lpstr>PowerPoint Presentation</vt:lpstr>
      <vt:lpstr>Walking in two worlds</vt:lpstr>
      <vt:lpstr>What can I do to take better care of myself so I can be the parent I want to be?</vt:lpstr>
      <vt:lpstr>What kids need</vt:lpstr>
      <vt:lpstr>Unhealthy Parenting Wheel</vt:lpstr>
      <vt:lpstr>Healthy Parenting Wheel</vt:lpstr>
      <vt:lpstr>What I can do?</vt:lpstr>
      <vt:lpstr>How to get involved?</vt:lpstr>
      <vt:lpstr>Want to become a facilitator?</vt:lpstr>
      <vt:lpstr>For more information contact:  Stuart McMinn Phone: 0458 004 662  Email: stuartm@interrelate.org.au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Aboriginal Building Connections</dc:title>
  <dc:creator>Mary Tiller</dc:creator>
  <cp:lastModifiedBy>Mary Tiller</cp:lastModifiedBy>
  <cp:revision>1</cp:revision>
  <dcterms:created xsi:type="dcterms:W3CDTF">2018-10-31T04:20:15Z</dcterms:created>
  <dcterms:modified xsi:type="dcterms:W3CDTF">2018-10-31T04:20:15Z</dcterms:modified>
</cp:coreProperties>
</file>